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44847-FA44-4165-AD61-886794CF487E}" type="doc">
      <dgm:prSet loTypeId="urn:microsoft.com/office/officeart/2005/8/layout/chevron1" loCatId="process" qsTypeId="urn:microsoft.com/office/officeart/2005/8/quickstyle/3d1" qsCatId="3D" csTypeId="urn:microsoft.com/office/officeart/2005/8/colors/accent0_3" csCatId="mainScheme" phldr="1"/>
      <dgm:spPr/>
    </dgm:pt>
    <dgm:pt modelId="{2DE2D604-73BA-46B5-830A-146B294C6441}">
      <dgm:prSet phldrT="[Text]"/>
      <dgm:spPr/>
      <dgm:t>
        <a:bodyPr/>
        <a:lstStyle/>
        <a:p>
          <a:r>
            <a:rPr lang="cs-CZ" dirty="0" smtClean="0"/>
            <a:t>Nebo třeba takhle...</a:t>
          </a:r>
          <a:endParaRPr lang="cs-CZ" dirty="0"/>
        </a:p>
      </dgm:t>
    </dgm:pt>
    <dgm:pt modelId="{B0814D41-60D8-405A-B46A-9D272E728B6E}" type="parTrans" cxnId="{4C5AA2DA-5E2B-4197-AEFA-3516EEDD2943}">
      <dgm:prSet/>
      <dgm:spPr/>
      <dgm:t>
        <a:bodyPr/>
        <a:lstStyle/>
        <a:p>
          <a:endParaRPr lang="cs-CZ"/>
        </a:p>
      </dgm:t>
    </dgm:pt>
    <dgm:pt modelId="{EE9E7600-9B9E-4EC1-B7B8-93B47D984C45}" type="sibTrans" cxnId="{4C5AA2DA-5E2B-4197-AEFA-3516EEDD2943}">
      <dgm:prSet/>
      <dgm:spPr/>
      <dgm:t>
        <a:bodyPr/>
        <a:lstStyle/>
        <a:p>
          <a:endParaRPr lang="cs-CZ"/>
        </a:p>
      </dgm:t>
    </dgm:pt>
    <dgm:pt modelId="{8CED030D-251F-4FE3-9C69-3E4CB9D42787}" type="pres">
      <dgm:prSet presAssocID="{95944847-FA44-4165-AD61-886794CF487E}" presName="Name0" presStyleCnt="0">
        <dgm:presLayoutVars>
          <dgm:dir/>
          <dgm:animLvl val="lvl"/>
          <dgm:resizeHandles val="exact"/>
        </dgm:presLayoutVars>
      </dgm:prSet>
      <dgm:spPr/>
    </dgm:pt>
    <dgm:pt modelId="{E93400DC-F695-45A6-A219-25B0E29946A9}" type="pres">
      <dgm:prSet presAssocID="{2DE2D604-73BA-46B5-830A-146B294C6441}" presName="parTxOnly" presStyleLbl="node1" presStyleIdx="0" presStyleCnt="1" custAng="20993333" custScaleY="46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9C2316-B080-43D9-BB10-DD367AB8CD8C}" type="presOf" srcId="{95944847-FA44-4165-AD61-886794CF487E}" destId="{8CED030D-251F-4FE3-9C69-3E4CB9D42787}" srcOrd="0" destOrd="0" presId="urn:microsoft.com/office/officeart/2005/8/layout/chevron1"/>
    <dgm:cxn modelId="{4C5AA2DA-5E2B-4197-AEFA-3516EEDD2943}" srcId="{95944847-FA44-4165-AD61-886794CF487E}" destId="{2DE2D604-73BA-46B5-830A-146B294C6441}" srcOrd="0" destOrd="0" parTransId="{B0814D41-60D8-405A-B46A-9D272E728B6E}" sibTransId="{EE9E7600-9B9E-4EC1-B7B8-93B47D984C45}"/>
    <dgm:cxn modelId="{2410583A-060C-4EEF-97F1-E88C21BEE2CA}" type="presOf" srcId="{2DE2D604-73BA-46B5-830A-146B294C6441}" destId="{E93400DC-F695-45A6-A219-25B0E29946A9}" srcOrd="0" destOrd="0" presId="urn:microsoft.com/office/officeart/2005/8/layout/chevron1"/>
    <dgm:cxn modelId="{13A1E722-F37D-40B9-BE48-EF2E9412F848}" type="presParOf" srcId="{8CED030D-251F-4FE3-9C69-3E4CB9D42787}" destId="{E93400DC-F695-45A6-A219-25B0E29946A9}" srcOrd="0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1.1.2004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6400800" cy="1752600"/>
          </a:xfrm>
        </p:spPr>
        <p:txBody>
          <a:bodyPr/>
          <a:lstStyle/>
          <a:p>
            <a:r>
              <a:rPr lang="cs-CZ" dirty="0" smtClean="0"/>
              <a:t>Naše růžová budoucnost...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zBez názvu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15239" cy="6806375"/>
          </a:xfrm>
        </p:spPr>
      </p:pic>
      <p:sp>
        <p:nvSpPr>
          <p:cNvPr id="8" name="Obdélník 7"/>
          <p:cNvSpPr/>
          <p:nvPr/>
        </p:nvSpPr>
        <p:spPr>
          <a:xfrm>
            <a:off x="7215206" y="3643314"/>
            <a:ext cx="1928794" cy="10001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143768" y="1071546"/>
            <a:ext cx="20002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200" dirty="0" smtClean="0">
                <a:solidFill>
                  <a:schemeClr val="bg1">
                    <a:lumMod val="75000"/>
                  </a:schemeClr>
                </a:solidFill>
              </a:rPr>
              <a:t>Važme si světýlek a nebojme se tmy, neboť nikdo jiný než lidé</a:t>
            </a:r>
            <a:r>
              <a:rPr lang="cs-CZ" sz="2400" baseline="30000" dirty="0" smtClean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cs-CZ" sz="2200" dirty="0" smtClean="0">
                <a:solidFill>
                  <a:schemeClr val="bg1">
                    <a:lumMod val="75000"/>
                  </a:schemeClr>
                </a:solidFill>
              </a:rPr>
              <a:t>, nám stejně pomoci nemůže...</a:t>
            </a:r>
            <a:r>
              <a:rPr lang="cs-CZ" sz="2000" baseline="30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400" baseline="30000" dirty="0" smtClean="0">
                <a:solidFill>
                  <a:schemeClr val="bg1">
                    <a:lumMod val="65000"/>
                  </a:schemeClr>
                </a:solidFill>
              </a:rPr>
              <a:t>**</a:t>
            </a:r>
            <a:endParaRPr lang="cs-CZ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143750" y="4429125"/>
            <a:ext cx="200025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dirty="0" err="1">
                <a:solidFill>
                  <a:srgbClr val="7030A0"/>
                </a:solidFill>
                <a:latin typeface="+mn-lt"/>
              </a:rPr>
              <a:t>Fijalík</a:t>
            </a:r>
            <a:r>
              <a:rPr lang="cs-CZ" sz="2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9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zvaný </a:t>
            </a:r>
            <a:r>
              <a:rPr lang="cs-CZ" sz="9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Gonzáles</a:t>
            </a:r>
            <a:r>
              <a:rPr lang="cs-CZ" sz="9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či </a:t>
            </a:r>
            <a:r>
              <a:rPr lang="cs-CZ" sz="9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Rian</a:t>
            </a:r>
            <a:r>
              <a:rPr lang="cs-CZ" sz="9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zatracený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215188" y="5572125"/>
            <a:ext cx="1928812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*</a:t>
            </a:r>
            <a:r>
              <a:rPr lang="cs-CZ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my sami nebo zvířata – vychází to z výše psaného, případně se mě zeptejte jak jsem to myslel.</a:t>
            </a:r>
          </a:p>
          <a:p>
            <a:pPr algn="ctr" fontAlgn="auto">
              <a:spcAft>
                <a:spcPts val="0"/>
              </a:spcAft>
              <a:defRPr/>
            </a:pPr>
            <a:endParaRPr lang="cs-CZ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**</a:t>
            </a:r>
            <a:r>
              <a:rPr lang="cs-CZ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... a </a:t>
            </a:r>
            <a:r>
              <a:rPr lang="cs-CZ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nepomůže.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DSC06929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34617" cy="4525963"/>
          </a:xfr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0" y="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Eh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růžová...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zDSC06929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4286248" y="3214686"/>
            <a:ext cx="485775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Tedy,</a:t>
            </a:r>
            <a:r>
              <a:rPr lang="cs-CZ" sz="3200" dirty="0" smtClean="0"/>
              <a:t> ne tolik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ázek 7" descr="zDSC06929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31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DSC06929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5143504" cy="3857628"/>
          </a:xfrm>
        </p:spPr>
      </p:pic>
      <p:pic>
        <p:nvPicPr>
          <p:cNvPr id="5" name="Obrázek 4" descr="zDSC06929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93214"/>
            <a:ext cx="5286380" cy="39647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971924" cy="86834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Může vypadat takto,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85720" y="3429000"/>
            <a:ext cx="3971924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14282" y="4500570"/>
          <a:ext cx="3476596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Hvěz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1426" cy="4214817"/>
          </a:xfrm>
        </p:spPr>
      </p:pic>
      <p:pic>
        <p:nvPicPr>
          <p:cNvPr id="5" name="Obrázek 4" descr="zBez názvu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4447699"/>
          </a:xfrm>
          <a:prstGeom prst="rect">
            <a:avLst/>
          </a:prstGeom>
        </p:spPr>
      </p:pic>
      <p:pic>
        <p:nvPicPr>
          <p:cNvPr id="7" name="Obrázek 6" descr="zBez názvu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4818"/>
            <a:ext cx="9144000" cy="2643182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0"/>
            <a:ext cx="485775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a nemusí být jen růžová ...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zBez názvu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399453"/>
            <a:ext cx="5786446" cy="5458547"/>
          </a:xfrm>
          <a:prstGeom prst="rect">
            <a:avLst/>
          </a:prstGeom>
        </p:spPr>
      </p:pic>
      <p:pic>
        <p:nvPicPr>
          <p:cNvPr id="4" name="Zástupný symbol pro obsah 3" descr="zBez názvu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4316547" cy="4071942"/>
          </a:xfrm>
        </p:spPr>
      </p:pic>
      <p:sp>
        <p:nvSpPr>
          <p:cNvPr id="6" name="Obdélník 5"/>
          <p:cNvSpPr/>
          <p:nvPr/>
        </p:nvSpPr>
        <p:spPr>
          <a:xfrm>
            <a:off x="142844" y="5214950"/>
            <a:ext cx="306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Může nabývat různých barev...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Bez názvu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0"/>
            <a:ext cx="7215206" cy="6806344"/>
          </a:xfrm>
        </p:spPr>
      </p:pic>
      <p:sp>
        <p:nvSpPr>
          <p:cNvPr id="6" name="Obdélník 5"/>
          <p:cNvSpPr/>
          <p:nvPr/>
        </p:nvSpPr>
        <p:spPr>
          <a:xfrm>
            <a:off x="0" y="928670"/>
            <a:ext cx="37147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3200" dirty="0" smtClean="0">
                <a:solidFill>
                  <a:schemeClr val="bg1">
                    <a:lumMod val="65000"/>
                  </a:schemeClr>
                </a:solidFill>
              </a:rPr>
              <a:t>Nejspíš to ale stejně dopadne takhle.</a:t>
            </a:r>
          </a:p>
          <a:p>
            <a:pPr lvl="0" algn="ctr">
              <a:spcBef>
                <a:spcPct val="0"/>
              </a:spcBef>
              <a:defRPr/>
            </a:pPr>
            <a:endParaRPr lang="cs-CZ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cs-CZ" sz="3200" dirty="0" smtClean="0">
                <a:solidFill>
                  <a:schemeClr val="bg1">
                    <a:lumMod val="85000"/>
                  </a:schemeClr>
                </a:solidFill>
              </a:rPr>
              <a:t>Něco uvidíme růžově, něco šedivě, sem tam se mihne jiná barvička a kolem bude tma...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ez názvu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64" y="2009645"/>
            <a:ext cx="5143536" cy="4848355"/>
          </a:xfrm>
          <a:prstGeom prst="rect">
            <a:avLst/>
          </a:prstGeom>
        </p:spPr>
      </p:pic>
      <p:pic>
        <p:nvPicPr>
          <p:cNvPr id="4" name="Zástupný symbol pro obsah 3" descr="Bez názvu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0628" cy="4713648"/>
          </a:xfrm>
        </p:spPr>
      </p:pic>
      <p:sp>
        <p:nvSpPr>
          <p:cNvPr id="7" name="Obdélník 6"/>
          <p:cNvSpPr/>
          <p:nvPr/>
        </p:nvSpPr>
        <p:spPr>
          <a:xfrm>
            <a:off x="5286380" y="642918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Ta tma, to jsou lidé, zvířata a okolní příroda...</a:t>
            </a: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34" y="521495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Ze tmy září světýlka </a:t>
            </a:r>
          </a:p>
          <a:p>
            <a:pPr lvl="0" algn="ctr">
              <a:spcBef>
                <a:spcPct val="0"/>
              </a:spcBef>
              <a:defRPr/>
            </a:pP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... to jsou přátelé a lidé, které máme rádi.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zBez názvu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16" cy="6858028"/>
          </a:xfrm>
        </p:spPr>
      </p:pic>
      <p:sp>
        <p:nvSpPr>
          <p:cNvPr id="11" name="Obdélník 10"/>
          <p:cNvSpPr/>
          <p:nvPr/>
        </p:nvSpPr>
        <p:spPr>
          <a:xfrm>
            <a:off x="6858016" y="3571876"/>
            <a:ext cx="2285984" cy="12144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786578" y="785794"/>
            <a:ext cx="23574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Avšak kdykoliv se může ve tmě rozsvítit další světýlko, když někoho poznáte, někomu pomůžete nebo někdo pomůže Vám.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Bez názvu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6038"/>
          </a:xfrm>
        </p:spPr>
      </p:pic>
      <p:sp>
        <p:nvSpPr>
          <p:cNvPr id="5" name="Obdélník 4"/>
          <p:cNvSpPr/>
          <p:nvPr/>
        </p:nvSpPr>
        <p:spPr>
          <a:xfrm>
            <a:off x="857224" y="642918"/>
            <a:ext cx="2071688" cy="23083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Ale každý z nás může být 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světýlkem, </a:t>
            </a: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každý z nás se může rozsvítit 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druhé.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173</Words>
  <PresentationFormat>Předvádění na obrazovce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Může vypadat takto,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Honza</cp:lastModifiedBy>
  <cp:revision>19</cp:revision>
  <dcterms:modified xsi:type="dcterms:W3CDTF">2004-01-01T11:58:35Z</dcterms:modified>
</cp:coreProperties>
</file>